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1" d="100"/>
          <a:sy n="81" d="100"/>
        </p:scale>
        <p:origin x="-83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23D64-0AFA-4DF4-ACCE-D68BB3E56950}" type="datetimeFigureOut">
              <a:rPr lang="es-MX" smtClean="0"/>
              <a:pPr/>
              <a:t>10/03/2011</a:t>
            </a:fld>
            <a:endParaRPr lang="es-MX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2B2C14-62D9-4FD2-9CAE-89DE3D49937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23D64-0AFA-4DF4-ACCE-D68BB3E56950}" type="datetimeFigureOut">
              <a:rPr lang="es-MX" smtClean="0"/>
              <a:pPr/>
              <a:t>10/03/2011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2C14-62D9-4FD2-9CAE-89DE3D49937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23D64-0AFA-4DF4-ACCE-D68BB3E56950}" type="datetimeFigureOut">
              <a:rPr lang="es-MX" smtClean="0"/>
              <a:pPr/>
              <a:t>10/03/2011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2C14-62D9-4FD2-9CAE-89DE3D49937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A123D64-0AFA-4DF4-ACCE-D68BB3E56950}" type="datetimeFigureOut">
              <a:rPr lang="es-MX" smtClean="0"/>
              <a:pPr/>
              <a:t>10/03/2011</a:t>
            </a:fld>
            <a:endParaRPr lang="es-MX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32B2C14-62D9-4FD2-9CAE-89DE3D49937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23D64-0AFA-4DF4-ACCE-D68BB3E56950}" type="datetimeFigureOut">
              <a:rPr lang="es-MX" smtClean="0"/>
              <a:pPr/>
              <a:t>10/03/2011</a:t>
            </a:fld>
            <a:endParaRPr lang="es-MX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2B2C14-62D9-4FD2-9CAE-89DE3D49937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A123D64-0AFA-4DF4-ACCE-D68BB3E56950}" type="datetimeFigureOut">
              <a:rPr lang="es-MX" smtClean="0"/>
              <a:pPr/>
              <a:t>10/03/2011</a:t>
            </a:fld>
            <a:endParaRPr lang="es-MX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32B2C14-62D9-4FD2-9CAE-89DE3D49937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A123D64-0AFA-4DF4-ACCE-D68BB3E56950}" type="datetimeFigureOut">
              <a:rPr lang="es-MX" smtClean="0"/>
              <a:pPr/>
              <a:t>10/03/2011</a:t>
            </a:fld>
            <a:endParaRPr lang="es-MX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32B2C14-62D9-4FD2-9CAE-89DE3D49937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23D64-0AFA-4DF4-ACCE-D68BB3E56950}" type="datetimeFigureOut">
              <a:rPr lang="es-MX" smtClean="0"/>
              <a:pPr/>
              <a:t>10/03/2011</a:t>
            </a:fld>
            <a:endParaRPr lang="es-MX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2B2C14-62D9-4FD2-9CAE-89DE3D49937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23D64-0AFA-4DF4-ACCE-D68BB3E56950}" type="datetimeFigureOut">
              <a:rPr lang="es-MX" smtClean="0"/>
              <a:pPr/>
              <a:t>10/03/2011</a:t>
            </a:fld>
            <a:endParaRPr lang="es-MX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2B2C14-62D9-4FD2-9CAE-89DE3D49937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A123D64-0AFA-4DF4-ACCE-D68BB3E56950}" type="datetimeFigureOut">
              <a:rPr lang="es-MX" smtClean="0"/>
              <a:pPr/>
              <a:t>10/03/2011</a:t>
            </a:fld>
            <a:endParaRPr lang="es-MX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32B2C14-62D9-4FD2-9CAE-89DE3D49937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A123D64-0AFA-4DF4-ACCE-D68BB3E56950}" type="datetimeFigureOut">
              <a:rPr lang="es-MX" smtClean="0"/>
              <a:pPr/>
              <a:t>10/03/2011</a:t>
            </a:fld>
            <a:endParaRPr lang="es-MX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32B2C14-62D9-4FD2-9CAE-89DE3D49937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DA123D64-0AFA-4DF4-ACCE-D68BB3E56950}" type="datetimeFigureOut">
              <a:rPr lang="es-MX" smtClean="0"/>
              <a:pPr/>
              <a:t>10/03/2011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E32B2C14-62D9-4FD2-9CAE-89DE3D49937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learningfolder.net/images/controversy.jpg" TargetMode="External"/><Relationship Id="rId3" Type="http://schemas.openxmlformats.org/officeDocument/2006/relationships/hyperlink" Target="http://www.famayfortuna.com/2009/04/barbie-la-rubia-mas-rica-y-famosa-en-el.html" TargetMode="External"/><Relationship Id="rId7" Type="http://schemas.openxmlformats.org/officeDocument/2006/relationships/hyperlink" Target="http://proyectorweb.com/images/pr_increase_sales.jpg" TargetMode="External"/><Relationship Id="rId2" Type="http://schemas.openxmlformats.org/officeDocument/2006/relationships/hyperlink" Target="http://blogpetitperovalent.blogspot.com/2010/06/spotify-list-american-lif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eeknologia.com/wp-content/uploads/2011/01/juegos-barbie.jpg" TargetMode="External"/><Relationship Id="rId5" Type="http://schemas.openxmlformats.org/officeDocument/2006/relationships/hyperlink" Target="http://softhotel.mx/servicio/toys-r-us-black-friday-2010" TargetMode="External"/><Relationship Id="rId4" Type="http://schemas.openxmlformats.org/officeDocument/2006/relationships/hyperlink" Target="http://www.marketingdirecto.com/actualidad/anunciantes/que-hacer-para-que-tu-marca-tenga-exito/" TargetMode="External"/><Relationship Id="rId9" Type="http://schemas.openxmlformats.org/officeDocument/2006/relationships/hyperlink" Target="http://blogofago.com/wp-content/imagenes/2007/11/old-barbie-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07704" y="332656"/>
            <a:ext cx="47660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MX" sz="4400" b="1" dirty="0" smtClean="0">
                <a:latin typeface="Arial" pitchFamily="34" charset="0"/>
                <a:cs typeface="Arial" pitchFamily="34" charset="0"/>
              </a:rPr>
              <a:t> Black </a:t>
            </a:r>
            <a:r>
              <a:rPr lang="es-MX" sz="4400" b="1" dirty="0" err="1" smtClean="0">
                <a:latin typeface="Arial" pitchFamily="34" charset="0"/>
                <a:cs typeface="Arial" pitchFamily="34" charset="0"/>
              </a:rPr>
              <a:t>Riders</a:t>
            </a:r>
            <a:endParaRPr lang="es-MX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547664" y="1628800"/>
            <a:ext cx="608480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err="1" smtClean="0">
                <a:latin typeface="Arial" pitchFamily="34" charset="0"/>
                <a:cs typeface="Arial" pitchFamily="34" charset="0"/>
              </a:rPr>
              <a:t>Team</a:t>
            </a:r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Axel David Zarate </a:t>
            </a:r>
            <a:r>
              <a:rPr lang="es-MX" sz="2800" b="1" dirty="0" err="1" smtClean="0">
                <a:latin typeface="Arial" pitchFamily="34" charset="0"/>
                <a:cs typeface="Arial" pitchFamily="34" charset="0"/>
              </a:rPr>
              <a:t>Jimenez</a:t>
            </a:r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Fredy Oscar Escobar Alvarado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MX" sz="2800" b="1" dirty="0" err="1" smtClean="0">
                <a:latin typeface="Arial" pitchFamily="34" charset="0"/>
                <a:cs typeface="Arial" pitchFamily="34" charset="0"/>
              </a:rPr>
              <a:t>Richar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 Alfredo Salinas Santiago</a:t>
            </a:r>
            <a:endParaRPr lang="es-MX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9435" y="1102097"/>
            <a:ext cx="6141609" cy="506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4865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 rot="10800000" flipV="1">
            <a:off x="827584" y="2276872"/>
            <a:ext cx="7704856" cy="2160240"/>
          </a:xfrm>
        </p:spPr>
        <p:txBody>
          <a:bodyPr>
            <a:noAutofit/>
          </a:bodyPr>
          <a:lstStyle/>
          <a:p>
            <a:pPr algn="just"/>
            <a:r>
              <a:rPr lang="es-MX" sz="3200" b="1" i="0" dirty="0" smtClean="0">
                <a:latin typeface="Arial" pitchFamily="34" charset="0"/>
                <a:cs typeface="Arial" pitchFamily="34" charset="0"/>
              </a:rPr>
              <a:t>Barbie doll makes its public debut at the American International Toy Fair in New York.</a:t>
            </a:r>
            <a:endParaRPr lang="es-MX" sz="3200" b="1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683568" y="1556792"/>
            <a:ext cx="7680960" cy="667544"/>
          </a:xfrm>
        </p:spPr>
        <p:txBody>
          <a:bodyPr>
            <a:normAutofit fontScale="90000"/>
          </a:bodyPr>
          <a:lstStyle/>
          <a:p>
            <a:pPr algn="ctr"/>
            <a:r>
              <a:rPr lang="es-MX" sz="5400" dirty="0" smtClean="0">
                <a:latin typeface="Arial" pitchFamily="34" charset="0"/>
                <a:cs typeface="Arial" pitchFamily="34" charset="0"/>
              </a:rPr>
              <a:t>On March 9th, 1959</a:t>
            </a:r>
            <a:endParaRPr lang="es-MX" sz="5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8204" y="188640"/>
            <a:ext cx="2160240" cy="12462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837483"/>
            <a:ext cx="1835696" cy="1756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5368" y="4906857"/>
            <a:ext cx="1836712" cy="1658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3237" y="4946542"/>
            <a:ext cx="2153171" cy="1591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740349" y="5001632"/>
            <a:ext cx="1152127" cy="151162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837483"/>
            <a:ext cx="1084405" cy="18454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xmlns="" val="324484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 txBox="1">
            <a:spLocks/>
          </p:cNvSpPr>
          <p:nvPr/>
        </p:nvSpPr>
        <p:spPr>
          <a:xfrm>
            <a:off x="755576" y="83671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The American Barbie doll is one of the most successful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toys. </a:t>
            </a:r>
            <a:endParaRPr lang="es-MX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53556"/>
            <a:ext cx="2033882" cy="143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80928"/>
            <a:ext cx="1443038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04286"/>
            <a:ext cx="1647930" cy="117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69278"/>
            <a:ext cx="1234827" cy="123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1203" y="2927403"/>
            <a:ext cx="1701093" cy="175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605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99592" y="1340768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Barbie generates huge sales and a lot of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controversy.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45338"/>
            <a:ext cx="1508155" cy="150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24944"/>
            <a:ext cx="1368152" cy="18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012816"/>
            <a:ext cx="1863379" cy="173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1" y="3245338"/>
            <a:ext cx="2376264" cy="150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8757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5576" y="516584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Bibliografy</a:t>
            </a:r>
            <a:endParaRPr lang="es-MX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2 Título"/>
          <p:cNvSpPr txBox="1">
            <a:spLocks/>
          </p:cNvSpPr>
          <p:nvPr/>
        </p:nvSpPr>
        <p:spPr>
          <a:xfrm>
            <a:off x="675184" y="1484784"/>
            <a:ext cx="7772400" cy="4981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dirty="0" smtClean="0">
              <a:hlinkClick r:id="rId2"/>
            </a:endParaRPr>
          </a:p>
          <a:p>
            <a:pPr algn="just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www.history.com/this-day-in-history/barbie-makes-her-debut</a:t>
            </a:r>
          </a:p>
          <a:p>
            <a:pPr algn="just"/>
            <a:r>
              <a:rPr lang="en-US" dirty="0">
                <a:hlinkClick r:id="rId2"/>
              </a:rPr>
              <a:t>http://photos.upi.com/slideshow/lbox/07f968f3b125d733840564b7f596edb3/Toy-Fair-in-New-York.jpg</a:t>
            </a:r>
            <a:endParaRPr lang="en-US" dirty="0" smtClean="0">
              <a:hlinkClick r:id="rId2"/>
            </a:endParaRPr>
          </a:p>
          <a:p>
            <a:pPr algn="just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blogpetitperovalent.blogspot.com/2010/06/spotify-list-american-life.html</a:t>
            </a:r>
            <a:endParaRPr lang="en-US" dirty="0" smtClean="0"/>
          </a:p>
          <a:p>
            <a:pPr algn="just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www.famayfortuna.com/2009/04/barbie-la-rubia-mas-rica-y-famosa-en-el.html</a:t>
            </a:r>
            <a:endParaRPr lang="en-US" dirty="0" smtClean="0"/>
          </a:p>
          <a:p>
            <a:pPr algn="just"/>
            <a:r>
              <a:rPr lang="en-US" dirty="0">
                <a:hlinkClick r:id="rId4"/>
              </a:rPr>
              <a:t>http://www.marketingdirecto.com/actualidad/anunciantes/que-hacer-para-que-tu-marca-tenga-exito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algn="just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softhotel.mx/servicio/toys-r-us-black-friday-2010</a:t>
            </a:r>
            <a:endParaRPr lang="en-US" dirty="0" smtClean="0"/>
          </a:p>
          <a:p>
            <a:pPr algn="just"/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geeknologia.com/wp-content/uploads/2011/01/juegos-barbie.jpg</a:t>
            </a:r>
            <a:endParaRPr lang="en-US" dirty="0" smtClean="0"/>
          </a:p>
          <a:p>
            <a:pPr algn="just"/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proyectorweb.com/images/pr_increase_sales.jpg</a:t>
            </a:r>
            <a:endParaRPr lang="en-US" dirty="0" smtClean="0"/>
          </a:p>
          <a:p>
            <a:pPr algn="just"/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learningfolder.net/images/controversy.jpg</a:t>
            </a:r>
            <a:endParaRPr lang="en-US" dirty="0" smtClean="0"/>
          </a:p>
          <a:p>
            <a:pPr algn="just"/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blogofago.com/wp-content/imagenes/2007/11/old-barbie-2.jpg</a:t>
            </a:r>
            <a:endParaRPr lang="en-US" dirty="0" smtClean="0"/>
          </a:p>
          <a:p>
            <a:pPr algn="just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43457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142</TotalTime>
  <Words>91</Words>
  <Application>Microsoft Office PowerPoint</Application>
  <PresentationFormat>Presentación en pantalla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Mylar</vt:lpstr>
      <vt:lpstr>Diapositiva 1</vt:lpstr>
      <vt:lpstr>On March 9th, 1959</vt:lpstr>
      <vt:lpstr>Diapositiva 3</vt:lpstr>
      <vt:lpstr>Diapositiva 4</vt:lpstr>
      <vt:lpstr>Diapositiva 5</vt:lpstr>
    </vt:vector>
  </TitlesOfParts>
  <Company>casa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March 11th, 1959</dc:title>
  <dc:creator>casa</dc:creator>
  <cp:lastModifiedBy>Usuario Microsoft</cp:lastModifiedBy>
  <cp:revision>10</cp:revision>
  <dcterms:created xsi:type="dcterms:W3CDTF">2011-03-09T01:56:03Z</dcterms:created>
  <dcterms:modified xsi:type="dcterms:W3CDTF">2011-03-10T23:34:42Z</dcterms:modified>
</cp:coreProperties>
</file>