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ario Microsoft" initials="U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029FB8-3CCD-462D-9F22-9206CDC23B7A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3E3C85-42B5-4732-B65C-DC3FC75A754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ages?um=1&amp;hl=es&amp;biw=1278&amp;bih=820&amp;tbs=isch:1&amp;sa" TargetMode="External"/><Relationship Id="rId3" Type="http://schemas.openxmlformats.org/officeDocument/2006/relationships/hyperlink" Target="http://www.google.com/images?um=1&amp;hl=es&amp;biw=1278&amp;bih=820&amp;tbs=isch:1&amp;sa=1&amp;q=bandera+japan&amp;aq=f&amp;aqi=g-s1&amp;aql=&amp;oq" TargetMode="External"/><Relationship Id="rId7" Type="http://schemas.openxmlformats.org/officeDocument/2006/relationships/hyperlink" Target="http://www.google.com/images?um=1&amp;hl=es&amp;biw=1278&amp;bih=820&amp;tbs=isch:1&amp;sa=1&amp;q=300&amp;aq=f&amp;aqi=g10&amp;aql=&amp;oq" TargetMode="External"/><Relationship Id="rId2" Type="http://schemas.openxmlformats.org/officeDocument/2006/relationships/hyperlink" Target="http://puntocompuntoes.com.es/efemerides-10-de-marzo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ages?um=1&amp;hl=es&amp;biw=1278&amp;bih=820&amp;tbs=isch:1&amp;sa=1&amp;q=planeta+tierra&amp;aq=f&amp;aqi=g10&amp;aql=&amp;oq" TargetMode="External"/><Relationship Id="rId11" Type="http://schemas.openxmlformats.org/officeDocument/2006/relationships/hyperlink" Target="http://www.google.com/images?um=1&amp;hl=es&amp;biw=1278&amp;bih=820&amp;tbs=isch:1&amp;sa=1&amp;q=hiroshima&amp;aq=f&amp;aqi=g10&amp;aql=&amp;oq" TargetMode="External"/><Relationship Id="rId5" Type="http://schemas.openxmlformats.org/officeDocument/2006/relationships/hyperlink" Target="http://www.google.com/images?um=1&amp;hl=es&amp;biw=1278&amp;bih=820&amp;tbs=isch:1&amp;sa=1&amp;q=bomb+atomica&amp;aq=f&amp;aqi=&amp;aql=&amp;oq" TargetMode="External"/><Relationship Id="rId10" Type="http://schemas.openxmlformats.org/officeDocument/2006/relationships/hyperlink" Target="http://www.google.com/images?um=1&amp;hl=es&amp;biw=1278&amp;bih=820&amp;tbs=isch:1&amp;sa=1&amp;q=dos&amp;aq=f&amp;aqi=&amp;aql=&amp;oq" TargetMode="External"/><Relationship Id="rId4" Type="http://schemas.openxmlformats.org/officeDocument/2006/relationships/hyperlink" Target="http://www.google.com/images?um=1&amp;hl=es&amp;tbs=isch:1&amp;sa=X&amp;ei=3zF5TYm-DJOssAOlkYWOAw&amp;ved=0CDIQvwUoAQ&amp;q=aviones+estadounidenses&amp;spell=1&amp;biw=1278&amp;bih=820" TargetMode="External"/><Relationship Id="rId9" Type="http://schemas.openxmlformats.org/officeDocument/2006/relationships/hyperlink" Target="http://www.google.com/images?um=1&amp;hl=es&amp;biw=1278&amp;bih=820&amp;tbs=isch:1&amp;sa=1&amp;q=war&amp;aq=f&amp;aqi=g10&amp;aql=&amp;oq==1&amp;q=usa&amp;aq=f&amp;aqi=&amp;aql=&amp;o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482042" cy="4446605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Luis Alfredo Cerrillo Hernández.</a:t>
            </a:r>
          </a:p>
          <a:p>
            <a:r>
              <a:rPr lang="es-E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Jose</a:t>
            </a:r>
            <a:r>
              <a:rPr lang="es-E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Alejandro Cárdenas flores.</a:t>
            </a:r>
          </a:p>
          <a:p>
            <a:r>
              <a:rPr lang="es-E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Christopher Zepeda Paniagua.</a:t>
            </a:r>
            <a:endParaRPr lang="es-E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571604" y="214290"/>
            <a:ext cx="58579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“</a:t>
            </a:r>
            <a:r>
              <a:rPr lang="es-E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Team</a:t>
            </a:r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es-E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Waver’s</a:t>
            </a:r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”</a:t>
            </a:r>
            <a:endParaRPr lang="es-E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672414" cy="1643074"/>
          </a:xfrm>
        </p:spPr>
        <p:txBody>
          <a:bodyPr>
            <a:normAutofit/>
          </a:bodyPr>
          <a:lstStyle/>
          <a:p>
            <a:pPr algn="ctr"/>
            <a:r>
              <a:rPr lang="es-E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ephemeris</a:t>
            </a:r>
            <a:r>
              <a:rPr lang="es-E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1945</a:t>
            </a:r>
            <a:endParaRPr lang="es-E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s-E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es-E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March</a:t>
            </a:r>
            <a:r>
              <a:rPr lang="es-E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10th, </a:t>
            </a:r>
            <a:r>
              <a:rPr lang="es-E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1945</a:t>
            </a:r>
            <a:endParaRPr lang="es-E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3 Imagen" descr="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071810"/>
            <a:ext cx="35719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algn="ctr"/>
            <a:r>
              <a:rPr lang="es-ES" sz="4800" cap="non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World</a:t>
            </a:r>
            <a:r>
              <a:rPr lang="es-ES" sz="4800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4800" cap="non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War</a:t>
            </a:r>
            <a:r>
              <a:rPr lang="es-ES" sz="4800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II</a:t>
            </a:r>
            <a:endParaRPr lang="es-ES" sz="4800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3143272" cy="334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428868"/>
            <a:ext cx="322858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357430"/>
            <a:ext cx="2071670" cy="345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Three </a:t>
            </a:r>
            <a:r>
              <a:rPr lang="en-US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Hundred American Planes bomb Tokyo</a:t>
            </a:r>
            <a:r>
              <a:rPr lang="en-US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5429256" cy="341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357298"/>
            <a:ext cx="371474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7670"/>
            <a:ext cx="550069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4317785"/>
            <a:ext cx="3643306" cy="254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United </a:t>
            </a:r>
            <a:r>
              <a:rPr lang="en-US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States Drops Atomic Bombs on Hiroshima</a:t>
            </a:r>
            <a:r>
              <a:rPr lang="en-US" cap="non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ES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504555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00174"/>
            <a:ext cx="407193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19625"/>
            <a:ext cx="91440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10000"/>
          </a:bodyPr>
          <a:lstStyle/>
          <a:p>
            <a:r>
              <a:rPr lang="es-ES" sz="2000" dirty="0" smtClean="0">
                <a:hlinkClick r:id="rId2"/>
              </a:rPr>
              <a:t>http://puntocompuntoes.com.es/efemerides-10-de-marzo.php</a:t>
            </a:r>
            <a:endParaRPr lang="es-ES" sz="2000" dirty="0" smtClean="0"/>
          </a:p>
          <a:p>
            <a:r>
              <a:rPr lang="es-ES" sz="2000" dirty="0" smtClean="0">
                <a:hlinkClick r:id="rId3"/>
              </a:rPr>
              <a:t>http://www.google.com/images?um=1&amp;hl=es&amp;biw=1278&amp;bih=820&amp;tbs=isch%3A1&amp;sa=1&amp;q=bandera+japan&amp;aq=f&amp;aqi=g-s1&amp;aql=&amp;oq</a:t>
            </a:r>
            <a:r>
              <a:rPr lang="es-ES" sz="2000" dirty="0" smtClean="0"/>
              <a:t>=</a:t>
            </a:r>
          </a:p>
          <a:p>
            <a:r>
              <a:rPr lang="es-ES" sz="2000" dirty="0" smtClean="0">
                <a:hlinkClick r:id="rId4"/>
              </a:rPr>
              <a:t>http://www.google.com/images?um=1&amp;hl=es&amp;tbs=isch:1&amp;sa=X&amp;ei=3zF5TYm-DJOssAOlkYWOAw&amp;ved=0CDIQvwUoAQ&amp;q=aviones+estadounidenses&amp;spell=1&amp;biw=1278&amp;bih=820</a:t>
            </a:r>
            <a:endParaRPr lang="es-ES" sz="2000" dirty="0" smtClean="0"/>
          </a:p>
          <a:p>
            <a:r>
              <a:rPr lang="es-ES" sz="2000" dirty="0" smtClean="0">
                <a:hlinkClick r:id="rId5"/>
              </a:rPr>
              <a:t>http://www.google.com/images?um=1&amp;hl=es&amp;biw=1278&amp;bih=820&amp;tbs=isch%3A1&amp;sa=1&amp;q=bomb+atomica&amp;aq=f&amp;aqi=&amp;aql=&amp;oq</a:t>
            </a:r>
            <a:r>
              <a:rPr lang="es-ES" sz="2000" dirty="0" smtClean="0"/>
              <a:t>=</a:t>
            </a:r>
          </a:p>
          <a:p>
            <a:r>
              <a:rPr lang="es-ES" sz="2000" dirty="0" smtClean="0">
                <a:hlinkClick r:id="rId6"/>
              </a:rPr>
              <a:t>http://www.google.com/images?um=1&amp;hl=es&amp;biw=1278&amp;bih=820&amp;tbs=isch%3A1&amp;sa=1&amp;q=planeta+tierra&amp;aq=f&amp;aqi=g10&amp;aql=&amp;oq</a:t>
            </a:r>
            <a:r>
              <a:rPr lang="es-ES" sz="2000" dirty="0" smtClean="0"/>
              <a:t>=</a:t>
            </a:r>
          </a:p>
          <a:p>
            <a:r>
              <a:rPr lang="es-ES" sz="2000" dirty="0" smtClean="0">
                <a:hlinkClick r:id="rId7"/>
              </a:rPr>
              <a:t>http://www.google.com/images?um=1&amp;hl=es&amp;biw=1278&amp;bih=820&amp;tbs=isch%3A1&amp;sa=1&amp;q=300&amp;aq=f&amp;aqi=g10&amp;aql=&amp;oq</a:t>
            </a:r>
            <a:r>
              <a:rPr lang="es-ES" sz="2000" dirty="0" smtClean="0"/>
              <a:t>=</a:t>
            </a:r>
          </a:p>
          <a:p>
            <a:r>
              <a:rPr lang="es-ES" sz="2000" dirty="0" smtClean="0">
                <a:hlinkClick r:id="rId8"/>
              </a:rPr>
              <a:t>http://www.google.com/images?um=1&amp;hl=es&amp;biw=1278&amp;bih=820&amp;tbs=isch%3A1&amp;sa</a:t>
            </a:r>
            <a:endParaRPr lang="es-ES" sz="2000" dirty="0" smtClean="0"/>
          </a:p>
          <a:p>
            <a:r>
              <a:rPr lang="es-ES" sz="2000" dirty="0" smtClean="0">
                <a:hlinkClick r:id="rId9"/>
              </a:rPr>
              <a:t>http://www.google.com/images?um=1&amp;hl=es&amp;biw=1278&amp;bih=820&amp;tbs=isch%3A1&amp;sa=1&amp;q=war&amp;aq=f&amp;aqi=g10&amp;aql=&amp;oq==1&amp;q=usa&amp;aq=f&amp;aqi=&amp;aql=&amp;oq</a:t>
            </a:r>
            <a:r>
              <a:rPr lang="es-ES" sz="2000" dirty="0" smtClean="0"/>
              <a:t>=</a:t>
            </a:r>
          </a:p>
          <a:p>
            <a:r>
              <a:rPr lang="es-ES" sz="2000" dirty="0" smtClean="0">
                <a:hlinkClick r:id="rId10"/>
              </a:rPr>
              <a:t>http://www.google.com/images?um=1&amp;hl=es&amp;biw=1278&amp;bih=820&amp;tbs=isch%3A1&amp;sa=1&amp;q=dos&amp;aq=f&amp;aqi=&amp;aql=&amp;oq</a:t>
            </a:r>
            <a:r>
              <a:rPr lang="es-ES" sz="2000" dirty="0" smtClean="0"/>
              <a:t>=</a:t>
            </a:r>
          </a:p>
          <a:p>
            <a:r>
              <a:rPr lang="es-ES" sz="2000" smtClean="0">
                <a:hlinkClick r:id="rId11"/>
              </a:rPr>
              <a:t>http://www.google.com/images?um=1&amp;hl=es&amp;biw=1278&amp;bih=820&amp;tbs=isch%3A1&amp;sa=1&amp;q=hiroshima&amp;aq=f&amp;aqi=g10&amp;aql=&amp;oq</a:t>
            </a:r>
            <a:r>
              <a:rPr lang="es-ES" sz="2000" smtClean="0"/>
              <a:t>=</a:t>
            </a:r>
          </a:p>
          <a:p>
            <a:endParaRPr lang="es-ES" sz="2000" dirty="0" smtClean="0"/>
          </a:p>
          <a:p>
            <a:endParaRPr lang="es-ES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85786" y="42860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Links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106</Words>
  <Application>Microsoft Office PowerPoint</Application>
  <PresentationFormat>Presentación en pantalla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Diapositiva 1</vt:lpstr>
      <vt:lpstr>ephemeris of 1945</vt:lpstr>
      <vt:lpstr>World War II</vt:lpstr>
      <vt:lpstr>Three Hundred American Planes bomb Tokyo.</vt:lpstr>
      <vt:lpstr>United States Drops Atomic Bombs on Hiroshima.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 Microsoft</cp:lastModifiedBy>
  <cp:revision>15</cp:revision>
  <dcterms:created xsi:type="dcterms:W3CDTF">2011-03-08T20:43:17Z</dcterms:created>
  <dcterms:modified xsi:type="dcterms:W3CDTF">2011-03-11T03:40:34Z</dcterms:modified>
</cp:coreProperties>
</file>