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1E39FE-A02F-46C0-B288-138DCD3C7417}" type="datetimeFigureOut">
              <a:rPr lang="es-MX" smtClean="0"/>
              <a:pPr/>
              <a:t>19/02/2011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F80E1D-5653-48A5-A176-0E0D141916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onthisday/hi/dates/stories/february/21/newsid_2728000/2728761.stm" TargetMode="External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stur.com.do/dynamicdata/paquetes-internacionales.as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9532" y="836712"/>
            <a:ext cx="2304256" cy="1470025"/>
          </a:xfrm>
        </p:spPr>
        <p:txBody>
          <a:bodyPr>
            <a:normAutofit/>
          </a:bodyPr>
          <a:lstStyle/>
          <a:p>
            <a:r>
              <a:rPr lang="es-ES" sz="6600" dirty="0" smtClean="0">
                <a:solidFill>
                  <a:schemeClr val="bg1"/>
                </a:solidFill>
                <a:latin typeface="Algerian" pitchFamily="82" charset="0"/>
              </a:rPr>
              <a:t>On</a:t>
            </a:r>
            <a:endParaRPr lang="es-MX" sz="6600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1026" name="Picture 2" descr="http://images.clipartof.com/small/1049395-Royalty-Free-RF-Clip-Art-Illustration-Of-A-3d-Mardi-Gras-February-21-Flip-Desk-Calend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6110" y="184602"/>
            <a:ext cx="2948955" cy="24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588224" y="92786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solidFill>
                  <a:schemeClr val="bg1"/>
                </a:solidFill>
                <a:latin typeface="Algerian" pitchFamily="82" charset="0"/>
              </a:rPr>
              <a:t>1972</a:t>
            </a:r>
            <a:endParaRPr lang="es-MX" sz="5400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1028" name="Picture 4" descr="Nixon and wife with crowd on the Great Wall of Chin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00" y="3464148"/>
            <a:ext cx="2296234" cy="202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115616" y="292494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Nixon makes historic  visit to China</a:t>
            </a:r>
            <a:endParaRPr lang="es-MX" sz="28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900" y="5510069"/>
            <a:ext cx="13321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1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31222" y="5514520"/>
            <a:ext cx="5629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2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www.blackdomepress.com/books/pictures/historic_huds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93616"/>
            <a:ext cx="2163678" cy="199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h09.deviantart.net/fs42/300W/f/2009/166/c/b/Visit_Samarinda_by_CyberHonest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6953" y="3464148"/>
            <a:ext cx="2045287" cy="202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4686953" y="5559198"/>
            <a:ext cx="62068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13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6" descr="http://www.institucional.frc.utn.edu.ar/internacionales/imagenes/plano_paises/china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48163"/>
            <a:ext cx="2177476" cy="206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6804248" y="5514520"/>
            <a:ext cx="62068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14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494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76470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 JULIAN" pitchFamily="2" charset="0"/>
              </a:rPr>
              <a:t>His visit begins with an audience with Chairman Mao Zedong at the leader's home.</a:t>
            </a:r>
            <a:endParaRPr lang="es-MX" sz="2400" b="1" dirty="0">
              <a:solidFill>
                <a:schemeClr val="bg1">
                  <a:lumMod val="95000"/>
                  <a:lumOff val="5000"/>
                </a:schemeClr>
              </a:solidFill>
              <a:latin typeface="AR JULIAN" pitchFamily="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93962" y="4364186"/>
            <a:ext cx="1332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3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http://t2.gstatic.com/images?q=tbn:ANd9GcRngIwm_pLOMIKKpBpJ92al9Z5PseZ8i9p2Tv1r0prbPkx6I1f6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2376264" cy="208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3770297" y="4364186"/>
            <a:ext cx="1332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4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798358" y="4337454"/>
            <a:ext cx="1332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5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 descr="http://t2.gstatic.com/images?q=tbn:ANd9GcTzPG5MWddDE-jtO5dO5eQ229vcdVpU7TtEiEszIteLEwHNjoZ6W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2882" y="472514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3770295" y="6572995"/>
            <a:ext cx="1332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6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johnbatchelorshow.com/images/0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5234" y="2132856"/>
            <a:ext cx="2861862" cy="220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3.bp.blogspot.com/_-cYwM1OGhU8/SfUb1BH_uZI/AAAAAAAAAAk/JIGkma7O4dg/s400/Inicio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2520280" cy="208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10085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8605" y="20161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lgerian" pitchFamily="82" charset="0"/>
              </a:rPr>
              <a:t>Mr. </a:t>
            </a:r>
            <a:r>
              <a:rPr lang="en-US" sz="2400" dirty="0">
                <a:solidFill>
                  <a:schemeClr val="bg1"/>
                </a:solidFill>
                <a:latin typeface="Algerian" pitchFamily="82" charset="0"/>
              </a:rPr>
              <a:t>Chou </a:t>
            </a:r>
            <a:r>
              <a:rPr lang="en-US" sz="2400" dirty="0" smtClean="0">
                <a:solidFill>
                  <a:schemeClr val="bg1"/>
                </a:solidFill>
                <a:latin typeface="Algerian" pitchFamily="82" charset="0"/>
              </a:rPr>
              <a:t>describes </a:t>
            </a:r>
            <a:r>
              <a:rPr lang="en-US" sz="2400" dirty="0">
                <a:solidFill>
                  <a:schemeClr val="bg1"/>
                </a:solidFill>
                <a:latin typeface="Algerian" pitchFamily="82" charset="0"/>
              </a:rPr>
              <a:t>the visit of President Nixon as a positive thing for China</a:t>
            </a:r>
          </a:p>
          <a:p>
            <a:pPr algn="ctr"/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  <a:latin typeface="AR JULIAN" pitchFamily="2" charset="0"/>
            </a:endParaRPr>
          </a:p>
        </p:txBody>
      </p:sp>
      <p:pic>
        <p:nvPicPr>
          <p:cNvPr id="3074" name="Picture 2" descr="http://brianlaesch.com/wp-content/uploads/2008/08/departuresmarch2007michaelf-260x3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17" y="1644002"/>
            <a:ext cx="1628606" cy="197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12535" y="3723644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7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data:image/jpg;base64,/9j/4AAQSkZJRgABAQAAAQABAAD/2wCEAAkGBhQSERUUExQVEhUVFBUUFhcUFxQUFBQUFxUVFBQVFRQXHCYeFxkjGRUUHy8gIycpLCwsFR4xNTAqNSYrLCkBCQoKDgwOGg8PGiwcHBwsKSkpLCkpKSwpLCkpKSkpKSwsLCksKSkpKSwpKSkpLCwsKSwpKSkpKSksLCksLCwsLP/AABEIAOQA3QMBIgACEQEDEQH/xAAcAAABBQEBAQAAAAAAAAAAAAAFAgMEBgcBAAj/xABCEAABAwIEAwUEBwcDAwUAAAABAAIDBBEFEiExBkFRBxMiYXEygZGhI0JiscHR8BQzUnKCwuEkw/FTY4MVc5Kisv/EABoBAAMBAQEBAAAAAAAAAAAAAAIDBAEABQb/xAAmEQACAgICAgICAwEBAAAAAAAAAQIRAyEEMRJBIjITUUJhgUMU/9oADAMBAAIRAxEAPwD1Q7QqBCfEplQNCosA1UxR7JbCnSdE0WJxrVgRHe5IdqCn3xJL2WBWheiJATmRlhQWJ3iRVrlrBOyuTTAbpbmrkblho7JexQ9p1U+WTQ+iGsOq1GAnHiqjM83Vvx1U+b2lRiejZLofiJ09y13hE/RD0WTRN2WtcKfuh6LJvZvKVQRJx+k7xh56LLKqndG8g9Vr8mqq/E/D4c0uA11S26B4mVJ+LKSCeqaqL33TobY2PJelauTPXatEXC64xzC5NvVO8XV4eG2PPr5IXW6FDqmYki5uqYq3Z5HIirs8+Q9T8U13zup+JXSVasE4XEtOHZSSQT8ymeVEUnRU++d1PxK8JXdT8SnaymyPcw/VcQmQEdmB/AacnUuOvmVr/ZTUjLUDezo/uesUw/FCwWWr9jdTmbUn7UX3SJEotuyhSio17GarYqHTjVTZW6FRI2+JRDCS5qWxesu8kIR4pmXZO3Tb9lqCIMftIpEhbd0QjctZqHpHKMXapyR6aDVh1C3v0KhtT1TUsjbd72sH2iB8lW6jjOBvs5pD5Cw+JRRTYLolY5sqfJ7SlYnxe6X2Yw0eZLihDcRIdcta7XYjT32VME0tgynEOM2HqFqvCr/oh6LGJMcLnX7trRb2WXAv77q+cNcewxNDZmvj09q1xbkfv+CGUWFmyRnCkaC8qQacPZY9EKo8Vjn1ie2TYkN9oA7XbuEUppEtkW10Z1xNgxjfmGyBOctVx3DhIw+iy7EKUseWoUe3x8v5If2gLXtQaUao1XII46qyHRDyexT2rVeBsbhbT5C4AhvP5hZS9FsB4flqdGX0NvetatbIJpNbOcVVTZKhxbr1I5oOEQxrA5aWTJKLHl5oemLo1C2rWexN3gqfWL7pFkwK1XsWPhqfWH7pFz6NCEjdCobBqp0psCoTHaryislNXSV5IzLgzqS5ui6ClO2XBUD8mqlhRXHxKUFrCihQbdVriPi0QDJEQ+Q7ncM/ymOJOMwy8UBu7Zz+Teob1PmqVHTudtqTqnwxe2JnP1ERPO55LnEuJ1udUiymHDHjcbpl9KQdrKhV6EeL9jC4pApzbZI7k32WmeLFQQuJBAvrp0uP+QrbheJOmcXVTBOIo/o4wMrXEcvCNRzPWyiU7QxjGt1GtyBqSd7fJHcAEbWscHeIGxHMAg3PS26VOWhix2SsBxV1PJmdE0yl4LjrG430Y0W0sNreS0rDayOqDiwsjkzEAB2jyNHbne/MKi8XYexpEzHOLbNc5g0BO4AOpAG/vQjDMXc1uZhGcm2ws1v2W9fO6BNNC54mjVHxub4XtLT0OipnF+B6ZwFfHgyUkEmpytAcbHNY6Xsdd0Nr6fOwjyS5Kg8GRwlZh2K6BAgblW7jLCyxxPJVFm6rxbiN5L+Yt7VrnYvSNAJfY5jdqyaQI5w3xk+ktYXttrYhE1aIsibWjQO2ygZlY5trjdY6rhj/ABJLXaNaTc2tuVW6rCZYhd7S31/FbBUqYK/REC1PsXPhqfWH7pFlgWpdjB8NT6w/dIifQYTqDoVBZupk3NQ2brykWEkOXLrjiuXWjBxq4+TRJa5IkK4JEVztUO4rxbuYCAbOf4R1A5lTL+JUXiuqz1T9bhpDRY6WA5e9MhG5ATl4xZGwqg719jcgamwv8+StVLRtB8ItbTzCF4HHlivc+I3Pu8lYsJZfVMyyo7jY03bJdPhebQgG/UJ+XhJrm3sATuiFC3ysjVGwX5nbRQvJJHqPHH9FYg4KuwA6EeW/qma3gQhosL6/LT8lo0LNdvjsl5Tc3CH88rFvHD9GYR8IzWvYXOg0vbzU/C+FjEbusfuV7niJHQclCmg8rrXmkzo44oBuhDmFrrm4sb256KlV0JpnkN9knN+Cvs+6B8S0jXxXI1B3528kzDP5UByMacbLZ2e4+79mlbIQ4Rszstcuc0Alzbc/JErCzSNnsbIB0a4XAPmqHwHiLYp42Ee1o25FiL/UP4LRsWgax0Yb7IYcvpmNhfna6rl0eL/IoXHWFh0RPldY6RZ1vNbtxS3NCfQrDKkWkPqUeHpoZJtpWKemU65NKhC2ad2P4c2V9za7Xc+a0PjrhOKSmkdazsu4ssY4G4uFHK3NfLmBJHTmtK4p7S2Pp3iMBwc0gG/lpZLlF2StfIxKqp8ji2+2i0vsa9mp9YfukWYveXEk7laX2O+zU+sX3SJnooQWmBsoAOqK1DNChjG6ry0WDztFy67MElhWjDwSJjonSEiVuhXBoC4jM5kUjm7hhI/P8VnTzqtLqqYvY9o0LmkD1IWbzMyuIO4JB9QqcJNmDuFVALQ0XNhvsBzsrbg7bgaKh4JrIBy8loOEj57IM5ZxOiw0UW2n+NUfoqMdOWqBUe90cgl00K8+RbKwuGHKLdUuJutkzTx3/XknXNt6+9LFMc/Z77m3TX8FFrKZvXXT/KksJHT9eajVRubfkuMjdlfrKW1/JAcZcTGRa+is9Q3Q81WcUcAx1+ht59R6p2PsZLcWifwLhYljBaB4TmbmPsSj2SOocA4H48la8TrxIGOAIHiFjpY6XHxVX4OxFsUTGZcrqlvexm/hLmuLSBb2fMdSVbcUjHcsLmhkhfqAb6211+C9GtHz8vuVvHh9EfQrCsTFpnfzFbtjn7o+9YTiw+mf/Miw+xj6GXOTYKUUhUIBncyM8Mw95KGOOh5dUECnYTXd1K1/8JW+hc9o0fivg1rIS8NAsOSb7IjpU+sX+4k47xgJKf2r5hayT2Sv0qfWL/cQxTrYOKywTyaIcH6qXOd0NzarzUX0SpHpLHpJKTbVaNH+8XnHRNALrtlwSIw9pULiyh7upfbZ3jHv3A62V6B8SC8ctY6NuvjGoG/h57JuN1IXkjcSt4E7xFXjCnDcnQdVRsCb43eTVP7qSomLBfI3fWwA6kpmSHkwsOTwiahQ1LTYNcHHy2CNUbgN/WyxmspXU5BjnYTyDHEn4AIrgfE9eS0AtkYNw4AEjnqVLLBq0yhcm3TRuNI0EJL4rO2vr+tFUeC+JZJnyMe3IWgEdT1VlnrXsZI8i+Vtx69FK8bToK/YQZIALE2UWqyjW+qzCt4sxJ2Z7WxNbcgCwJt70Cl4trHEtklbF5uDhbzFhsmx47ftAPJ49mr0E0b5Q06i9j5a726XSOLeDHFjsgztLTt7QuLj1CzXBIavN3kErZncwx+tj1a4XtzWz8D4w6aACbSVt2uvztpe24TliUdCcmaSfkujM8DqIxTd/Ke7dThzIb7Cd92kAelnepRWhrxHTRZnlz3yucQ513bDX0Kb4x4aYKoxtkyNL++awWsXgWIsRa+/uSZsMgqA8vmIqWMLoByc1jS4tIAtrYpzaSonxwUp2+gpib80RPksNxkfTP8A5lquHYuH05B6LKsbP07/AFTMJmWDg6ZDJSClEL1tFQhLEgLq5ZdyovQJtXZ7wNBPSMkeLhwufVPYDws2kqapjDdhMZF9x+80VU4E46kpYRG0gi58J1+COcL8QSVM1U93h1jsB/Wg2TRUlJjk3NDiNURlGqhEarzUewxdklPWSC1aEeBXHjRdC4XLjSHzQvH6LM4m51b9wufkEVI1TGORXa13Q29x3+V0SdM2O9FS4epLud62+CtsWD+1HYAPDbu1PyQKkp+5nc1uwcHNPUEXV1pHlxa7mAPgiyyd2FhhqhJ4JbURxxgtj7sOsW+EkHcZhurG3AI44443vDGxNs3IBfqbuOpUKKaw0N79NE1PMdSbk8gpnNvRR+GnZCw20VW/IbtN/I/BWqsrLQ2vfMdVS8PYe8v9YHX3qyVN+7Fx5rJ9hxgqOzQRlov4etmg3O9z1XK/hCKuLXTOBLWhoIaW5mjYOt0UjDZwRleLi+nVTf2a1y3Ufj6LFNxBnjtUyLLw6wPEgLRIwANIGW2XQDTlZFuHKkiXQC7/AGtACTz15qKx177j1/WyL8PQDPcbj9forYttissfGGyPxfgAc8T+GwtmzC9hsSB8lRyAwzSOAawMkI6ey4C3vNlo3F1Q5sRGwcA3U6Ou4XAHWyy3jutDIjGzQPc1gHQN8Tre+wTZ7kkDwlUW/wBlGZiro4yFW6icueXHmUVxHRqCq/GtE/MfySHLrl1wriaQs6u3SV1ECPQSWNxotC7M5b/tHPWL/cWdxtutB7NGWE//AIv9xY+jr2WKY7qCTqp0wQ9268pHpNEq6SSuMK7lXBUeTLypAamnMWheiI3dPV0WaMjyv8E3bVS7aLmDHsrD4wZGHqPndWGGWz8vp92iC1tN3czRy1t0tuidA7xA81s9ooxPZZYG3AAGuyXiE7IW2sHPOwPLzT+FNFrqv8RuOcuH6HJTQVspyMeweIhxcRcuNyj73F2lj+AVK4f4mdFL9I0OB9bK5RcV94HNiYCXCws3Qct0c4uxcZa0N0dX3ZIDQ4X1v+CslG6OQEtu13MHce5VSCjka+73ADS7QPO+rlY2OD2h7LB7eQ+s1LkjpNdi6+Ow2sfJGuHI/o7jmPmNwhskgkYDf9eicwGuyBzb7Ou0db7osWpbE57ljpBPH6YPa1thnObITrZ1vyXz9xZiPe1TgPZj8Hq4e2fj9y2rjLGHQiJ7BcjMQOROW2q+f6qNwkdm3Li4+pNyq0k3YPETUSDiR8KDAIzWtuLIXLAWnVV4+iXm/exsry7dcCdRAzi6CuhdAWgjkXktq7MuGH/sxkLCO8ynUb2zdfVZJgEjG1EZk9gO18l9YYQGdxHktlLGkW2sQEE3SFSuUqMllQx41RZ7UNkC8pHtMda1KC7ZdaNVwRwhIy2uncqbkC06iHzUtRWDVTCuZyQI4ibpG7o4j4j/AApdFDexHMLuL02eFwGpHiHq3VOYLJmYPdotf1HY3TD8byyMDqUOlc1+/VFKWMSNI10N/TkUJx7C3kju35ALkkAG5Sooa27JeH0cYI8I9dEXYyxAAAHXTTzVMwmkmuczw71B1+asVLgsjnC8rWt30F2rnoJ49WEZIwLnMF6hrBfTkguJcPkHWR7td26X+Ck0GDNjykXBH2ibg73uu0DKHxDEchB8na+h5+5IeC0hykyuAy2tsodXUeE/BBWzI7RPxuoEojHkSfIlZnxXgtiXBXp0h0v5KLitIHsViWiKGX8eT+mYvNfMnKkAsUvHqPu5dtLqBO640VkOhHJlcwW9qQnpRqmk1EjPArq4lIgRbQt47OeMw6lEd/3TWN9N/wAlhEYVz4BNu+/8f96z0BJWXiVqGvbqikiHP3Xjo9ljgalNaupTVxrPFqakapFkzUytaLvcGj7RA+9ajiG1mqliNVyt41p4z4SZT9nb4lAcS4+nkuI7RDy1d8eScsMpCnmjEu9fiUUAvI9rfI7n0bugGB8QRGV4YTlJuAdN99PVUKWdzzmcS4nmTcpVPMWuBabEFUf+dUJXJal/RtOD4haQjqPzUuZ+Z9lSRUvhlAf7QDT5EOAII/XJWiirQ6xBBGihnDxZ6mOaltHWxlr7bjl5ItC0na/zUOaos/TVFaK+hulWPppDsEBdodE6IQEsym4Ci1lWG3OyzsChNZMS4AINxPincxX3OZrBb+JxsNfilNxoOPh8TibC2up0CFdpDu4ZSwPIEj3ftMv2QPDG0/NU4MXlNWR8nL+LG67ZFxzFpo2iWGSxDbuY+xY4D7imsI7Uon2bOwxHbM3xM943CpmNY26c5WXDB8XeqFzURAzL1p4os8LDKUVUmabxHhTJ4zJG5rxyLdR8lnUxyEtPJcwfF5YHXjcdd2/VcPMKbXU5qHZ2CzrasOh/p6pccbj10VSyxaqWmCJAmUeoKUXyvFiNwdx7lGxbDQzxDZbe6ArVgtKzJKUiAY5ErjwVp3v9H96p8G6uPCOnef0f3LfQL7NBkjQ10eqIYtVthifI7ZovbqdgFlOLcSzzE3eWtP1W6AfmvJxYnM9PLlUOzQqzE4IheSVrdNr3PwCr9b2hRN0iY556u8I/NUNwXAFbHixXeyaXJk+tFgreO6l9w0tiH2Br8Sq/U1T5Dd73PP2iSu5UgxqiOOK6Qh5G+xpeKUQklbRxxdYdVxdC6jjZMewXv6OKpj1fHG3OB9aIga/06qrUzy03a4grSezh3eUsPP6IX5i2oKq/G/Bxopg9gJp5Sch/6bzqWEj3kfBRTWyvjZf4siU+MEe0L+aMUvE7Lam3lzQCngBHNTafCbakelwpXFM9ZSkgzLxLpZjS4+SSKGWpIz310EbLlzvVEuG+HXznwCw+s8jRvkBzK0fCcDjgHhF3Hd59o/kPJdGAnNyPDXv9Fd4e4SjpGGoqMoLGl1vqxADU35ussL4zxh1dVSzn2XOIYOkY0aPW2vvWldtfF9i2gjPtAPny/wAP1Y/K+59yyZrPDuV6XHx0rPC5GZyewbRxXeQUU7i7bFQqZtnkokHKxEeWT8iusblf6FGoJL/IodVR2kPxUqB+yEZN3TC0VcRbOBIPtDX3HdPVdGydv0Rs637txA/+JUJtl4Nsf1dZ4p9ivOUemAqzDJIzZ7HD1Gh9CoxYrrS409gs45wOThcfNOVVFT1LbWEL+RGrb+Y6eizw/QS5NfZUUymGoVy4Y07z+j+5A6rhqaBwLm5mHZ7PE35bI7w/pn/o/uWNOhvkpPWwx2pVuVsUI+sS93oNG/NZy/dXTtOqA6ssDfIwNPkdyFTZh4vcpuPGoIqzyvIxkrwYnAuhUk7YgBL7o2TsTLldnGhtutA8tkCY62TKUlMjusH9IbypyKO5S3MT9AzVbQLlo3vsghtSRk82fiVoVVQMljMcjQ9jhYtIuD/lUTskH+hjPQub8HFJ7Ve0b9hjEMB/1Eo3/wCkw38X8x5fFRSVujcb3ZVeKqSmoaosjqWOFxmiJJfHfq7Y29bqwcNcLvrMryctPfRwPik6hnQeax+CB0z2NIc/xXeSBnNzdziSNtdybrSOzni91FnjlP8ApWusXOaWiMkkDKBofMX80MsK7LVyppeJstHRMiYGRtDWjYD9bqLxDjTKSmlqH+zG0ut1OzW+82CnxyAgEG4IBBGtwdljnb3xJfuqJh/70vu0jafmfcFkI+UqEydKzLKrEHzzPnkN3yOL3H15DyA0UhovewUOEJ5jrL00qVHmTdsQGeI6KR7tEmYWNwlxtPMokKkyFXReMHa7fuKcjZt80/WxaA762+On3rrGdQuoLztIXG0eqUWj/KTA699eaWBpe/xWASexDhp+absRsny/VdbGtoFSodpMekiOpzDoefuV0wekgnaXOjyGwBym2bc3IVEp4g5zn/Vb4Rfn1KuGFZ2g2NxZtvmurQE6jL46M+qJi55Ljck3J636qPVtsR6JUr7FeqjcAqZI9VvZHapLY7qPA26mxtTEKm6OZdeiYdVdN16vkOmp1TActOitWNvZc3SgAF7mlCPmtoZY05T6EWbsoVkRawhi4Cb1RvfZOL4ey38Tz/8AZCe0/hESU1TI0AygtqC62pyjLlHQBvJWjs3pRFQxsGp3d/MQCQOtrpPaLjEdNRSOdqZAYWi4Hie0jUnkBc+5RN/IZBaTMC4ZZ3jpLtJBjLdHlrgbAtAJNrm2yK41iDYacMGcPnAu1zWFrQ0kA5Rp4hY33UHB8IzwsMTmiV0lmZyBmt4TpazQNDrvdHuzzBGzYsyKVzZGU4e8AeJj3t119HE6fZTG/YwvvZVjtRBRvjrmOiZE0vhdJcF0QbmLddwBt62WN45jLqyqmqXXvI8lo6MGjW/ALWO3DHskLKdp8Uh1tuG8/l96x5kVhojwxu5Css6VHo28+qkjbVIayyetz5KgjbG3zgC2UnodF5j3HZgHnqV23M7dEgk7tNj0OoWmdjoa5w8RFr7AJT9go8c3LZ3n87FSWsAA15rQHoTTtObT/lPiO/xSIn6mycLvPfouSBm9i44zvokVEmWNzuew9SbBLaTbRRalpdJHGeXjPu0CJgQ3LZNigysA6DXzPNGcHrcoI325+qCgmx13UnDXix16c/VczEvJ7KtUs1uF1rM0ZHROTs16pdIRYjqFKj05vRFoxupgUSjG6kk7I0LntkHERqPRMtGikVzeaRSx3C0an8T0UfNOvbonBHZJOy0XdsihuqIzDb1ChQ+1p1RFou+Mf9xg+LgsZ0vsj6Z4ZpO5pIxzyBx9SLlZX2141mnp6VrmgsaZXZrZQ94ysBvztf4rVsSxSOmpXSyGzI2XPnYbDzK+bZ6n/wBQq5JZnFpmm0Nr5QBYAnoG2+9RxVytlC6LKcQEJY50Ub4423ZZjrOcW/SSMfyAeNkO7Mq1sFWyqc7w973ZbexAkBs+x9pvLTZO8ROLqeURySOB7rLG9rgQ1truB25G2lzqq7VAR0rG5ZGy96LFx8IaLuuwW/iRpWgkwxx1jBqsQlde7Yz3bfdq63v+5CmNSaaKw19581117+SqiqVEOSXkxeawJUeOvaTrce74p4FWjgniiGneIqqJj4bucx+S7mSEEEu6tcDY+i6TaVo7HGMnTKu997EfrzTTl4OzPebBrXOcWtAsGgk2A8gE7PYWDdXkc+Q6lbdqwWqdI4NbN3ym5dzHkFJDdAmYWANA+PmU8OX+EQqW2LjjsEsN0965fT/hezFagZWSIWqHTuL6iV+4b4B8lLjmDWlx5AlQcKH0Rdze4uK19gxVRk/8JmZOUsBubeX4puN1+SmUul/ctYMXTK3Nv712FeXlKj05EakGp9U85eXkaFy7Ga1vhSMOG66vLg19WPS9UyXLy8tAiepG+IojAz6eH/3Y/wD9heXlz6Z0vujUu3eveylp4mmzJJHZx1yhpA+JWccI1Tv2uFgNg8AOsBzabnyNha/QlcXlNH6lTD3EuFts2xcLyNsA42a0OIDGg38I87qoYkPpYxyEbTuTqSbnVeXkcOzH0x09PRecV5eVBAKG64/deXlxy7ODS56BNUriQXHUnc/gvLy5G/xZIZyTz3fmvLyIU+x2M+FJO/66Ly8uRjEYk7LC+38NkigP0bQuryL2d/z/ANJUJ1t5okBZeXlqFPs//9k="/>
          <p:cNvSpPr>
            <a:spLocks noChangeAspect="1" noChangeArrowheads="1"/>
          </p:cNvSpPr>
          <p:nvPr/>
        </p:nvSpPr>
        <p:spPr bwMode="auto">
          <a:xfrm>
            <a:off x="74613" y="-1036638"/>
            <a:ext cx="21050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6" descr="data:image/jpg;base64,/9j/4AAQSkZJRgABAQAAAQABAAD/2wCEAAkGBhQSERUUExQVEhUVFBUUFhcUFxQUFBQUFxUVFBQVFRQXHCYeFxkjGRUUHy8gIycpLCwsFR4xNTAqNSYrLCkBCQoKDgwOGg8PGiwcHBwsKSkpLCkpKSwpLCkpKSkpKSwsLCksKSkpKSwpKSkpLCwsKSwpKSkpKSksLCksLCwsLP/AABEIAOQA3QMBIgACEQEDEQH/xAAcAAABBQEBAQAAAAAAAAAAAAAFAgMEBgcBAAj/xABCEAABAwIEAwUEBwcDAwUAAAABAAIDBBEFEiExBkFRBxMiYXEygZGhI0JiscHR8BQzUnKCwuEkw/FTY4MVc5Kisv/EABoBAAMBAQEBAAAAAAAAAAAAAAIDBAEABQb/xAAmEQACAgICAgICAwEBAAAAAAAAAQIRAyEEMRJBIjITUUJhgUMU/9oADAMBAAIRAxEAPwD1Q7QqBCfEplQNCosA1UxR7JbCnSdE0WJxrVgRHe5IdqCn3xJL2WBWheiJATmRlhQWJ3iRVrlrBOyuTTAbpbmrkblho7JexQ9p1U+WTQ+iGsOq1GAnHiqjM83Vvx1U+b2lRiejZLofiJ09y13hE/RD0WTRN2WtcKfuh6LJvZvKVQRJx+k7xh56LLKqndG8g9Vr8mqq/E/D4c0uA11S26B4mVJ+LKSCeqaqL33TobY2PJelauTPXatEXC64xzC5NvVO8XV4eG2PPr5IXW6FDqmYki5uqYq3Z5HIirs8+Q9T8U13zup+JXSVasE4XEtOHZSSQT8ymeVEUnRU++d1PxK8JXdT8SnaymyPcw/VcQmQEdmB/AacnUuOvmVr/ZTUjLUDezo/uesUw/FCwWWr9jdTmbUn7UX3SJEotuyhSio17GarYqHTjVTZW6FRI2+JRDCS5qWxesu8kIR4pmXZO3Tb9lqCIMftIpEhbd0QjctZqHpHKMXapyR6aDVh1C3v0KhtT1TUsjbd72sH2iB8lW6jjOBvs5pD5Cw+JRRTYLolY5sqfJ7SlYnxe6X2Yw0eZLihDcRIdcta7XYjT32VME0tgynEOM2HqFqvCr/oh6LGJMcLnX7trRb2WXAv77q+cNcewxNDZmvj09q1xbkfv+CGUWFmyRnCkaC8qQacPZY9EKo8Vjn1ie2TYkN9oA7XbuEUppEtkW10Z1xNgxjfmGyBOctVx3DhIw+iy7EKUseWoUe3x8v5If2gLXtQaUao1XII46qyHRDyexT2rVeBsbhbT5C4AhvP5hZS9FsB4flqdGX0NvetatbIJpNbOcVVTZKhxbr1I5oOEQxrA5aWTJKLHl5oemLo1C2rWexN3gqfWL7pFkwK1XsWPhqfWH7pFz6NCEjdCobBqp0psCoTHaryislNXSV5IzLgzqS5ui6ClO2XBUD8mqlhRXHxKUFrCihQbdVriPi0QDJEQ+Q7ncM/ymOJOMwy8UBu7Zz+Teob1PmqVHTudtqTqnwxe2JnP1ERPO55LnEuJ1udUiymHDHjcbpl9KQdrKhV6EeL9jC4pApzbZI7k32WmeLFQQuJBAvrp0uP+QrbheJOmcXVTBOIo/o4wMrXEcvCNRzPWyiU7QxjGt1GtyBqSd7fJHcAEbWscHeIGxHMAg3PS26VOWhix2SsBxV1PJmdE0yl4LjrG430Y0W0sNreS0rDayOqDiwsjkzEAB2jyNHbne/MKi8XYexpEzHOLbNc5g0BO4AOpAG/vQjDMXc1uZhGcm2ws1v2W9fO6BNNC54mjVHxub4XtLT0OipnF+B6ZwFfHgyUkEmpytAcbHNY6Xsdd0Nr6fOwjyS5Kg8GRwlZh2K6BAgblW7jLCyxxPJVFm6rxbiN5L+Yt7VrnYvSNAJfY5jdqyaQI5w3xk+ktYXttrYhE1aIsibWjQO2ygZlY5trjdY6rhj/ABJLXaNaTc2tuVW6rCZYhd7S31/FbBUqYK/REC1PsXPhqfWH7pFlgWpdjB8NT6w/dIifQYTqDoVBZupk3NQ2brykWEkOXLrjiuXWjBxq4+TRJa5IkK4JEVztUO4rxbuYCAbOf4R1A5lTL+JUXiuqz1T9bhpDRY6WA5e9MhG5ATl4xZGwqg719jcgamwv8+StVLRtB8ItbTzCF4HHlivc+I3Pu8lYsJZfVMyyo7jY03bJdPhebQgG/UJ+XhJrm3sATuiFC3ysjVGwX5nbRQvJJHqPHH9FYg4KuwA6EeW/qma3gQhosL6/LT8lo0LNdvjsl5Tc3CH88rFvHD9GYR8IzWvYXOg0vbzU/C+FjEbusfuV7niJHQclCmg8rrXmkzo44oBuhDmFrrm4sb256KlV0JpnkN9knN+Cvs+6B8S0jXxXI1B3528kzDP5UByMacbLZ2e4+79mlbIQ4Rszstcuc0Alzbc/JErCzSNnsbIB0a4XAPmqHwHiLYp42Ee1o25FiL/UP4LRsWgax0Yb7IYcvpmNhfna6rl0eL/IoXHWFh0RPldY6RZ1vNbtxS3NCfQrDKkWkPqUeHpoZJtpWKemU65NKhC2ad2P4c2V9za7Xc+a0PjrhOKSmkdazsu4ssY4G4uFHK3NfLmBJHTmtK4p7S2Pp3iMBwc0gG/lpZLlF2StfIxKqp8ji2+2i0vsa9mp9YfukWYveXEk7laX2O+zU+sX3SJnooQWmBsoAOqK1DNChjG6ry0WDztFy67MElhWjDwSJjonSEiVuhXBoC4jM5kUjm7hhI/P8VnTzqtLqqYvY9o0LmkD1IWbzMyuIO4JB9QqcJNmDuFVALQ0XNhvsBzsrbg7bgaKh4JrIBy8loOEj57IM5ZxOiw0UW2n+NUfoqMdOWqBUe90cgl00K8+RbKwuGHKLdUuJutkzTx3/XknXNt6+9LFMc/Z77m3TX8FFrKZvXXT/KksJHT9eajVRubfkuMjdlfrKW1/JAcZcTGRa+is9Q3Q81WcUcAx1+ht59R6p2PsZLcWifwLhYljBaB4TmbmPsSj2SOocA4H48la8TrxIGOAIHiFjpY6XHxVX4OxFsUTGZcrqlvexm/hLmuLSBb2fMdSVbcUjHcsLmhkhfqAb6211+C9GtHz8vuVvHh9EfQrCsTFpnfzFbtjn7o+9YTiw+mf/Miw+xj6GXOTYKUUhUIBncyM8Mw95KGOOh5dUECnYTXd1K1/8JW+hc9o0fivg1rIS8NAsOSb7IjpU+sX+4k47xgJKf2r5hayT2Sv0qfWL/cQxTrYOKywTyaIcH6qXOd0NzarzUX0SpHpLHpJKTbVaNH+8XnHRNALrtlwSIw9pULiyh7upfbZ3jHv3A62V6B8SC8ctY6NuvjGoG/h57JuN1IXkjcSt4E7xFXjCnDcnQdVRsCb43eTVP7qSomLBfI3fWwA6kpmSHkwsOTwiahQ1LTYNcHHy2CNUbgN/WyxmspXU5BjnYTyDHEn4AIrgfE9eS0AtkYNw4AEjnqVLLBq0yhcm3TRuNI0EJL4rO2vr+tFUeC+JZJnyMe3IWgEdT1VlnrXsZI8i+Vtx69FK8bToK/YQZIALE2UWqyjW+qzCt4sxJ2Z7WxNbcgCwJt70Cl4trHEtklbF5uDhbzFhsmx47ftAPJ49mr0E0b5Q06i9j5a726XSOLeDHFjsgztLTt7QuLj1CzXBIavN3kErZncwx+tj1a4XtzWz8D4w6aACbSVt2uvztpe24TliUdCcmaSfkujM8DqIxTd/Ke7dThzIb7Cd92kAelnepRWhrxHTRZnlz3yucQ513bDX0Kb4x4aYKoxtkyNL++awWsXgWIsRa+/uSZsMgqA8vmIqWMLoByc1jS4tIAtrYpzaSonxwUp2+gpib80RPksNxkfTP8A5lquHYuH05B6LKsbP07/AFTMJmWDg6ZDJSClEL1tFQhLEgLq5ZdyovQJtXZ7wNBPSMkeLhwufVPYDws2kqapjDdhMZF9x+80VU4E46kpYRG0gi58J1+COcL8QSVM1U93h1jsB/Wg2TRUlJjk3NDiNURlGqhEarzUewxdklPWSC1aEeBXHjRdC4XLjSHzQvH6LM4m51b9wufkEVI1TGORXa13Q29x3+V0SdM2O9FS4epLud62+CtsWD+1HYAPDbu1PyQKkp+5nc1uwcHNPUEXV1pHlxa7mAPgiyyd2FhhqhJ4JbURxxgtj7sOsW+EkHcZhurG3AI44443vDGxNs3IBfqbuOpUKKaw0N79NE1PMdSbk8gpnNvRR+GnZCw20VW/IbtN/I/BWqsrLQ2vfMdVS8PYe8v9YHX3qyVN+7Fx5rJ9hxgqOzQRlov4etmg3O9z1XK/hCKuLXTOBLWhoIaW5mjYOt0UjDZwRleLi+nVTf2a1y3Ufj6LFNxBnjtUyLLw6wPEgLRIwANIGW2XQDTlZFuHKkiXQC7/AGtACTz15qKx177j1/WyL8PQDPcbj9forYttissfGGyPxfgAc8T+GwtmzC9hsSB8lRyAwzSOAawMkI6ey4C3vNlo3F1Q5sRGwcA3U6Ou4XAHWyy3jutDIjGzQPc1gHQN8Tre+wTZ7kkDwlUW/wBlGZiro4yFW6icueXHmUVxHRqCq/GtE/MfySHLrl1wriaQs6u3SV1ECPQSWNxotC7M5b/tHPWL/cWdxtutB7NGWE//AIv9xY+jr2WKY7qCTqp0wQ9268pHpNEq6SSuMK7lXBUeTLypAamnMWheiI3dPV0WaMjyv8E3bVS7aLmDHsrD4wZGHqPndWGGWz8vp92iC1tN3czRy1t0tuidA7xA81s9ooxPZZYG3AAGuyXiE7IW2sHPOwPLzT+FNFrqv8RuOcuH6HJTQVspyMeweIhxcRcuNyj73F2lj+AVK4f4mdFL9I0OB9bK5RcV94HNiYCXCws3Qct0c4uxcZa0N0dX3ZIDQ4X1v+CslG6OQEtu13MHce5VSCjka+73ADS7QPO+rlY2OD2h7LB7eQ+s1LkjpNdi6+Ow2sfJGuHI/o7jmPmNwhskgkYDf9eicwGuyBzb7Ou0db7osWpbE57ljpBPH6YPa1thnObITrZ1vyXz9xZiPe1TgPZj8Hq4e2fj9y2rjLGHQiJ7BcjMQOROW2q+f6qNwkdm3Li4+pNyq0k3YPETUSDiR8KDAIzWtuLIXLAWnVV4+iXm/exsry7dcCdRAzi6CuhdAWgjkXktq7MuGH/sxkLCO8ynUb2zdfVZJgEjG1EZk9gO18l9YYQGdxHktlLGkW2sQEE3SFSuUqMllQx41RZ7UNkC8pHtMda1KC7ZdaNVwRwhIy2uncqbkC06iHzUtRWDVTCuZyQI4ibpG7o4j4j/AApdFDexHMLuL02eFwGpHiHq3VOYLJmYPdotf1HY3TD8byyMDqUOlc1+/VFKWMSNI10N/TkUJx7C3kju35ALkkAG5Sooa27JeH0cYI8I9dEXYyxAAAHXTTzVMwmkmuczw71B1+asVLgsjnC8rWt30F2rnoJ49WEZIwLnMF6hrBfTkguJcPkHWR7td26X+Ck0GDNjykXBH2ibg73uu0DKHxDEchB8na+h5+5IeC0hykyuAy2tsodXUeE/BBWzI7RPxuoEojHkSfIlZnxXgtiXBXp0h0v5KLitIHsViWiKGX8eT+mYvNfMnKkAsUvHqPu5dtLqBO640VkOhHJlcwW9qQnpRqmk1EjPArq4lIgRbQt47OeMw6lEd/3TWN9N/wAlhEYVz4BNu+/8f96z0BJWXiVqGvbqikiHP3Xjo9ljgalNaupTVxrPFqakapFkzUytaLvcGj7RA+9ajiG1mqliNVyt41p4z4SZT9nb4lAcS4+nkuI7RDy1d8eScsMpCnmjEu9fiUUAvI9rfI7n0bugGB8QRGV4YTlJuAdN99PVUKWdzzmcS4nmTcpVPMWuBabEFUf+dUJXJal/RtOD4haQjqPzUuZ+Z9lSRUvhlAf7QDT5EOAII/XJWiirQ6xBBGihnDxZ6mOaltHWxlr7bjl5ItC0na/zUOaos/TVFaK+hulWPppDsEBdodE6IQEsym4Ci1lWG3OyzsChNZMS4AINxPincxX3OZrBb+JxsNfilNxoOPh8TibC2up0CFdpDu4ZSwPIEj3ftMv2QPDG0/NU4MXlNWR8nL+LG67ZFxzFpo2iWGSxDbuY+xY4D7imsI7Uon2bOwxHbM3xM943CpmNY26c5WXDB8XeqFzURAzL1p4os8LDKUVUmabxHhTJ4zJG5rxyLdR8lnUxyEtPJcwfF5YHXjcdd2/VcPMKbXU5qHZ2CzrasOh/p6pccbj10VSyxaqWmCJAmUeoKUXyvFiNwdx7lGxbDQzxDZbe6ArVgtKzJKUiAY5ErjwVp3v9H96p8G6uPCOnef0f3LfQL7NBkjQ10eqIYtVthifI7ZovbqdgFlOLcSzzE3eWtP1W6AfmvJxYnM9PLlUOzQqzE4IheSVrdNr3PwCr9b2hRN0iY556u8I/NUNwXAFbHixXeyaXJk+tFgreO6l9w0tiH2Br8Sq/U1T5Dd73PP2iSu5UgxqiOOK6Qh5G+xpeKUQklbRxxdYdVxdC6jjZMewXv6OKpj1fHG3OB9aIga/06qrUzy03a4grSezh3eUsPP6IX5i2oKq/G/Bxopg9gJp5Sch/6bzqWEj3kfBRTWyvjZf4siU+MEe0L+aMUvE7Lam3lzQCngBHNTafCbakelwpXFM9ZSkgzLxLpZjS4+SSKGWpIz310EbLlzvVEuG+HXznwCw+s8jRvkBzK0fCcDjgHhF3Hd59o/kPJdGAnNyPDXv9Fd4e4SjpGGoqMoLGl1vqxADU35ussL4zxh1dVSzn2XOIYOkY0aPW2vvWldtfF9i2gjPtAPny/wAP1Y/K+59yyZrPDuV6XHx0rPC5GZyewbRxXeQUU7i7bFQqZtnkokHKxEeWT8iusblf6FGoJL/IodVR2kPxUqB+yEZN3TC0VcRbOBIPtDX3HdPVdGydv0Rs637txA/+JUJtl4Nsf1dZ4p9ivOUemAqzDJIzZ7HD1Gh9CoxYrrS409gs45wOThcfNOVVFT1LbWEL+RGrb+Y6eizw/QS5NfZUUymGoVy4Y07z+j+5A6rhqaBwLm5mHZ7PE35bI7w/pn/o/uWNOhvkpPWwx2pVuVsUI+sS93oNG/NZy/dXTtOqA6ssDfIwNPkdyFTZh4vcpuPGoIqzyvIxkrwYnAuhUk7YgBL7o2TsTLldnGhtutA8tkCY62TKUlMjusH9IbypyKO5S3MT9AzVbQLlo3vsghtSRk82fiVoVVQMljMcjQ9jhYtIuD/lUTskH+hjPQub8HFJ7Ve0b9hjEMB/1Eo3/wCkw38X8x5fFRSVujcb3ZVeKqSmoaosjqWOFxmiJJfHfq7Y29bqwcNcLvrMryctPfRwPik6hnQeax+CB0z2NIc/xXeSBnNzdziSNtdybrSOzni91FnjlP8ApWusXOaWiMkkDKBofMX80MsK7LVyppeJstHRMiYGRtDWjYD9bqLxDjTKSmlqH+zG0ut1OzW+82CnxyAgEG4IBBGtwdljnb3xJfuqJh/70vu0jafmfcFkI+UqEydKzLKrEHzzPnkN3yOL3H15DyA0UhovewUOEJ5jrL00qVHmTdsQGeI6KR7tEmYWNwlxtPMokKkyFXReMHa7fuKcjZt80/WxaA762+On3rrGdQuoLztIXG0eqUWj/KTA699eaWBpe/xWASexDhp+absRsny/VdbGtoFSodpMekiOpzDoefuV0wekgnaXOjyGwBym2bc3IVEp4g5zn/Vb4Rfn1KuGFZ2g2NxZtvmurQE6jL46M+qJi55Ljck3J636qPVtsR6JUr7FeqjcAqZI9VvZHapLY7qPA26mxtTEKm6OZdeiYdVdN16vkOmp1TActOitWNvZc3SgAF7mlCPmtoZY05T6EWbsoVkRawhi4Cb1RvfZOL4ey38Tz/8AZCe0/hESU1TI0AygtqC62pyjLlHQBvJWjs3pRFQxsGp3d/MQCQOtrpPaLjEdNRSOdqZAYWi4Hie0jUnkBc+5RN/IZBaTMC4ZZ3jpLtJBjLdHlrgbAtAJNrm2yK41iDYacMGcPnAu1zWFrQ0kA5Rp4hY33UHB8IzwsMTmiV0lmZyBmt4TpazQNDrvdHuzzBGzYsyKVzZGU4e8AeJj3t119HE6fZTG/YwvvZVjtRBRvjrmOiZE0vhdJcF0QbmLddwBt62WN45jLqyqmqXXvI8lo6MGjW/ALWO3DHskLKdp8Uh1tuG8/l96x5kVhojwxu5Css6VHo28+qkjbVIayyetz5KgjbG3zgC2UnodF5j3HZgHnqV23M7dEgk7tNj0OoWmdjoa5w8RFr7AJT9go8c3LZ3n87FSWsAA15rQHoTTtObT/lPiO/xSIn6mycLvPfouSBm9i44zvokVEmWNzuew9SbBLaTbRRalpdJHGeXjPu0CJgQ3LZNigysA6DXzPNGcHrcoI325+qCgmx13UnDXix16c/VczEvJ7KtUs1uF1rM0ZHROTs16pdIRYjqFKj05vRFoxupgUSjG6kk7I0LntkHERqPRMtGikVzeaRSx3C0an8T0UfNOvbonBHZJOy0XdsihuqIzDb1ChQ+1p1RFou+Mf9xg+LgsZ0vsj6Z4ZpO5pIxzyBx9SLlZX2141mnp6VrmgsaZXZrZQ94ysBvztf4rVsSxSOmpXSyGzI2XPnYbDzK+bZ6n/wBQq5JZnFpmm0Nr5QBYAnoG2+9RxVytlC6LKcQEJY50Ub4423ZZjrOcW/SSMfyAeNkO7Mq1sFWyqc7w973ZbexAkBs+x9pvLTZO8ROLqeURySOB7rLG9rgQ1truB25G2lzqq7VAR0rG5ZGy96LFx8IaLuuwW/iRpWgkwxx1jBqsQlde7Yz3bfdq63v+5CmNSaaKw19581117+SqiqVEOSXkxeawJUeOvaTrce74p4FWjgniiGneIqqJj4bucx+S7mSEEEu6tcDY+i6TaVo7HGMnTKu997EfrzTTl4OzPebBrXOcWtAsGgk2A8gE7PYWDdXkc+Q6lbdqwWqdI4NbN3ym5dzHkFJDdAmYWANA+PmU8OX+EQqW2LjjsEsN0965fT/hezFagZWSIWqHTuL6iV+4b4B8lLjmDWlx5AlQcKH0Rdze4uK19gxVRk/8JmZOUsBubeX4puN1+SmUul/ctYMXTK3Nv712FeXlKj05EakGp9U85eXkaFy7Ga1vhSMOG66vLg19WPS9UyXLy8tAiepG+IojAz6eH/3Y/wD9heXlz6Z0vujUu3eveylp4mmzJJHZx1yhpA+JWccI1Tv2uFgNg8AOsBzabnyNha/QlcXlNH6lTD3EuFts2xcLyNsA42a0OIDGg38I87qoYkPpYxyEbTuTqSbnVeXkcOzH0x09PRecV5eVBAKG64/deXlxy7ODS56BNUriQXHUnc/gvLy5G/xZIZyTz3fmvLyIU+x2M+FJO/66Ly8uRjEYk7LC+38NkigP0bQuryL2d/z/ANJUJ1t5okBZeXlqFPs//9k="/>
          <p:cNvSpPr>
            <a:spLocks noChangeAspect="1" noChangeArrowheads="1"/>
          </p:cNvSpPr>
          <p:nvPr/>
        </p:nvSpPr>
        <p:spPr bwMode="auto">
          <a:xfrm>
            <a:off x="227013" y="-884238"/>
            <a:ext cx="21050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80" name="Picture 8" descr="http://2.bp.blogspot.com/_mPWIOeB8S3M/TFFcFHKaXWI/AAAAAAAAANc/dU2F-DJwkHI/s1600/richard-nix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3525" y="1607050"/>
            <a:ext cx="1778107" cy="195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311706" y="3615922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8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53453" y="6381328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9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6" name="Picture 14" descr="http://54-9.com.ar/wp-content/uploads/2008/07/chi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86853"/>
            <a:ext cx="2523682" cy="198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6157197" y="625575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10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8" name="Picture 16" descr="http://sfdiamondgirl.mlblogs.com/Positiv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646" y="4401014"/>
            <a:ext cx="2340523" cy="198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s3.hubimg.com/u/2174814_f52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12181"/>
            <a:ext cx="1731915" cy="197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827814" y="3723644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11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http://www.ecotrans.org/images/visit_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1612181"/>
            <a:ext cx="1722418" cy="1993889"/>
          </a:xfrm>
          <a:prstGeom prst="rect">
            <a:avLst/>
          </a:prstGeom>
          <a:noFill/>
        </p:spPr>
      </p:pic>
      <p:sp>
        <p:nvSpPr>
          <p:cNvPr id="20" name="19 CuadroTexto"/>
          <p:cNvSpPr txBox="1"/>
          <p:nvPr/>
        </p:nvSpPr>
        <p:spPr>
          <a:xfrm>
            <a:off x="5004048" y="366060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Arial" pitchFamily="34" charset="0"/>
                <a:cs typeface="Arial" pitchFamily="34" charset="0"/>
              </a:rPr>
              <a:t>Figura 12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777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1:</a:t>
            </a: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http://news.bbc.co.uk/onthisday/hi/dates/stories/february/21/default.stm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2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http://www.gestur.com.do/dynamicdata/paquetes-internacionales.asp</a:t>
            </a:r>
            <a:endParaRPr lang="es-MX" sz="1200" dirty="0" smtClean="0">
              <a:solidFill>
                <a:schemeClr val="bg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3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http://pulserascollares.blogspot.com/ 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4</a:t>
            </a: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http://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wefisi.blogspot.com/2009/04/inicio-de-campana.html</a:t>
            </a:r>
          </a:p>
          <a:p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Figura 5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http://psicoblogging.wordpress.com/category/psicoblogging/l 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6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http://history.cultural-china.com/en/46History9449.html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7:</a:t>
            </a: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http://brianlaesch.com/?p=147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8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http://enausenciadelaluz.blogspot.com/2010/07/nixon-y-el-watergate.html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9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http://picasaweb.google.com/lh/photo/eCxcIHETMTCprVao3VeqoA 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10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http://www.gestiondelconocimiento.com/jornada2.htm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83668" y="14799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 JULIAN" pitchFamily="2" charset="0"/>
              </a:rPr>
              <a:t>Bibliografía</a:t>
            </a:r>
            <a:endParaRPr lang="es-MX" dirty="0">
              <a:solidFill>
                <a:schemeClr val="bg1"/>
              </a:solidFill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931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7157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11:</a:t>
            </a: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http://hubpages.com/hub/WORDS-THAT-DESCRIBE-LOVE </a:t>
            </a:r>
          </a:p>
          <a:p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12:</a:t>
            </a: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http://sfdiamondgirl.mlblogs.com/archives/2011/01/</a:t>
            </a: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13:</a:t>
            </a:r>
          </a:p>
          <a:p>
            <a:r>
              <a:rPr lang="es-MX" sz="1200" dirty="0">
                <a:latin typeface="Arial" pitchFamily="34" charset="0"/>
                <a:cs typeface="Arial" pitchFamily="34" charset="0"/>
              </a:rPr>
              <a:t>http://54-9.com.ar/tag/3g</a:t>
            </a: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Figura 14:</a:t>
            </a:r>
          </a:p>
          <a:p>
            <a:r>
              <a:rPr lang="es-ES" sz="1200" dirty="0">
                <a:latin typeface="Arial" pitchFamily="34" charset="0"/>
                <a:cs typeface="Arial" pitchFamily="34" charset="0"/>
              </a:rPr>
              <a:t>http://go.hrw.com/atlas/span_htm/china.htm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2513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vallartavive.com/imagenes/magazine/200912151017_princip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1428760" cy="946553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3" name="Picture 2" descr="http://www.kanasshop.com/thank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08132" y="1772816"/>
            <a:ext cx="73448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 JULIAN" pitchFamily="2" charset="0"/>
              </a:rPr>
              <a:t>Team:  Twilight</a:t>
            </a:r>
          </a:p>
          <a:p>
            <a:pPr algn="ctr"/>
            <a:endParaRPr lang="es-ES" sz="2800" dirty="0">
              <a:solidFill>
                <a:schemeClr val="bg1"/>
              </a:solidFill>
              <a:latin typeface="AR JULIAN" pitchFamily="2" charset="0"/>
            </a:endParaRPr>
          </a:p>
          <a:p>
            <a:pPr algn="ctr"/>
            <a:r>
              <a:rPr lang="es-ES" sz="2800" dirty="0" smtClean="0">
                <a:solidFill>
                  <a:schemeClr val="bg1"/>
                </a:solidFill>
                <a:latin typeface="AR JULIAN" pitchFamily="2" charset="0"/>
              </a:rPr>
              <a:t>Members: Antonio Amaral</a:t>
            </a:r>
          </a:p>
          <a:p>
            <a:pPr algn="ctr"/>
            <a:r>
              <a:rPr lang="es-ES" sz="2800" dirty="0" smtClean="0">
                <a:solidFill>
                  <a:schemeClr val="bg1"/>
                </a:solidFill>
                <a:latin typeface="AR JULIAN" pitchFamily="2" charset="0"/>
              </a:rPr>
              <a:t>           Erika Hernández</a:t>
            </a:r>
          </a:p>
          <a:p>
            <a:pPr algn="ctr"/>
            <a:r>
              <a:rPr lang="es-ES" sz="2800" dirty="0" smtClean="0">
                <a:solidFill>
                  <a:schemeClr val="bg1"/>
                </a:solidFill>
                <a:latin typeface="AR JULIAN" pitchFamily="2" charset="0"/>
              </a:rPr>
              <a:t>      </a:t>
            </a:r>
          </a:p>
          <a:p>
            <a:pPr algn="ctr"/>
            <a:r>
              <a:rPr lang="es-ES" sz="2800" dirty="0">
                <a:solidFill>
                  <a:schemeClr val="bg1"/>
                </a:solidFill>
                <a:latin typeface="AR JULIAN" pitchFamily="2" charset="0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AR JULIAN" pitchFamily="2" charset="0"/>
              </a:rPr>
              <a:t>     </a:t>
            </a:r>
            <a:r>
              <a:rPr lang="es-ES" sz="2800" dirty="0" smtClean="0">
                <a:solidFill>
                  <a:srgbClr val="C00000"/>
                </a:solidFill>
                <a:latin typeface="AR JULIAN" pitchFamily="2" charset="0"/>
              </a:rPr>
              <a:t>English Class</a:t>
            </a:r>
          </a:p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467544" y="4496053"/>
            <a:ext cx="30243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Thanks</a:t>
            </a:r>
          </a:p>
          <a:p>
            <a:pPr algn="ctr"/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0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lujo</Template>
  <TotalTime>112</TotalTime>
  <Words>162</Words>
  <Application>Microsoft Office PowerPoint</Application>
  <PresentationFormat>Presentación en pantalla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Deluxe</vt:lpstr>
      <vt:lpstr>On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</dc:title>
  <dc:creator>peña</dc:creator>
  <cp:lastModifiedBy>Usuario Microsoft</cp:lastModifiedBy>
  <cp:revision>13</cp:revision>
  <dcterms:created xsi:type="dcterms:W3CDTF">2011-02-17T00:21:24Z</dcterms:created>
  <dcterms:modified xsi:type="dcterms:W3CDTF">2011-02-20T00:15:23Z</dcterms:modified>
</cp:coreProperties>
</file>